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7" r:id="rId5"/>
    <p:sldId id="269" r:id="rId6"/>
    <p:sldId id="270" r:id="rId7"/>
    <p:sldId id="271" r:id="rId8"/>
    <p:sldId id="272" r:id="rId9"/>
    <p:sldId id="258" r:id="rId10"/>
    <p:sldId id="259" r:id="rId11"/>
    <p:sldId id="273" r:id="rId12"/>
    <p:sldId id="274" r:id="rId13"/>
    <p:sldId id="275" r:id="rId14"/>
    <p:sldId id="276" r:id="rId15"/>
    <p:sldId id="277" r:id="rId16"/>
    <p:sldId id="278" r:id="rId17"/>
    <p:sldId id="260" r:id="rId18"/>
    <p:sldId id="286" r:id="rId19"/>
    <p:sldId id="287" r:id="rId20"/>
    <p:sldId id="288" r:id="rId21"/>
    <p:sldId id="261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62" r:id="rId30"/>
    <p:sldId id="263" r:id="rId31"/>
    <p:sldId id="264" r:id="rId32"/>
    <p:sldId id="265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4A21-C2BC-FAC8-BAB5-81F89EF54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C3EF0-F012-7587-758E-0343F4772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4063-1225-2892-ADC1-2B6A504D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736ED-1E5B-83B8-B5A7-BD3B03CF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A1BAE-FAF7-8774-D9F7-22F2D0D8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7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EBCB-6505-CC29-EDB9-64068AB4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9D165-FEC6-FD56-E3AF-BE90B6949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D3F1C-AF56-4CD8-4365-F05772C0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88E08-BE41-33DD-B7CF-07968B55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16E90-C12E-5D41-FB4B-A1841D49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0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500B6-FA5A-923A-1FFE-6EE61A194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3BA00-6550-6EB9-63B1-0832B7EEC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A9DE9-0EFD-CD29-3A39-A5923D1A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30B5-B46D-9781-0600-A2D3F578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861D6-4EF1-B0B2-F070-71C1FD5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D82D-9A5E-D9CB-8FE9-EB6ADF75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80A4B-BD02-4B70-F071-22B760453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98A7-E760-DE34-0EDF-99E057F7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7A7E-9E8F-3FE3-2DE9-332296E9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9E11F-50A7-8A81-1AF6-C4D63CA9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9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288F-2D1B-9CEB-F177-B3B34354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AE29-230D-D03B-A257-2B25AF6C3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5B6A-EC1A-5D0C-1600-A0A059C0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5FF12-1848-00FF-E76C-15C098B0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89256-52BE-3EE3-0FC7-F0C95F1E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4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6E04-772C-29A3-9EEB-35D72D27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6C313-70AE-27FD-C438-ECCCBB7DE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ADEA9-E962-7E6E-8BF3-976BEE4E9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58D8-8746-26A9-D633-29C11825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0FB6D-7C77-C957-2EE2-2F8D32AD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8BE07-3CD7-75E8-837A-6A56D2BC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7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8867-B1A7-D6ED-412B-B8C0E0E1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25B41-DCAC-A473-5B52-C1B37ED76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EBE71-F3D7-A262-1059-22915AF4A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58CF7-B637-E448-21D4-E0D9F2A84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00003-9F37-42E0-CDB1-84109A5F7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06DB9-5495-3740-4B84-BECD5216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F4181-52A2-A251-ED7B-3D37F4FC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5590B3-1D9B-A21E-2400-9E5FCB09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E715-14D0-7FF0-C917-C086AF11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612B-D296-1D8F-E09D-48DE708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B343A-C764-BC94-386E-9A323FF6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D3A86-BAB0-47E8-9D7F-7CD7B8B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DEA45-0158-FC47-84B5-C584840E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5F95-7D79-2A9D-62EB-A4EF7FD2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098CB-116B-A612-9344-AF3AEDF5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1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2757-7E66-4EE9-3FC3-593F5894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0BDD-DBB9-BCAA-B9CA-72437235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CEE86-2563-BF6F-2997-90159750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ED9C5-0D5F-1D04-AD53-13B5DC1B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A3051-2733-B04A-C1F9-865E27DC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BF317-45FC-0C43-99F2-70F6FEEC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1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ED38-D95D-239B-2915-6CB61AB3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E634F-E74B-10E6-1BD4-C33EFB4CA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5A617-0C03-97F5-35EF-A445038B3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CD553-0094-5393-F0DC-0AB294AC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DB3B9-AB4C-798D-AF09-110402A8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85ADD-1473-8627-E63D-7D026C24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8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6BB0F-5B12-1583-B2D6-AEA6DB3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31A28-7943-F3A3-D78B-68BB113A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84EE4-02EA-9C27-D2B7-6F80B62A2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90829-DA6C-4CDA-B29D-1B801C81DFE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DC5A-7A6F-5E8C-DAFC-7C24ED3CA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58631-C126-D967-6DB0-6A9C1968C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E2E4D2-1061-AB8E-85A8-F7758ECE0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7" y="0"/>
            <a:ext cx="865532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407386" y="325557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438147" y="328600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7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1EF2E-4C2A-218B-7403-007BD0B1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102524" y="1386840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133285" y="1417265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868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DEF90-2771-B03E-F7FB-BA9932F5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6721093" y="287895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6751854" y="290937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78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B672F-5472-9704-6A3A-125487491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914955" y="2043332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945716" y="2073757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33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A189E-082C-29AC-4A56-296C3DEB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817873" y="270998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848634" y="274041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62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E6BB14-9081-C7C7-2388-2762F7527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758647" y="369237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789408" y="372280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2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E07E1-D09A-7C5E-9AA1-8F5455222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626570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657331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153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B22DE9-69F5-E513-10A2-3CC174DAC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204124" y="2878951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234885" y="2909376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3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4E579-9F5D-CCA3-D087-CB3B0E38F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r="11064"/>
          <a:stretch/>
        </p:blipFill>
        <p:spPr>
          <a:xfrm>
            <a:off x="0" y="31328"/>
            <a:ext cx="12192000" cy="67953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391693" y="330160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422454" y="333203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03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A9DF34-9291-4F12-6F6F-5D7BD863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180308" y="2715456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211069" y="2745881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5500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24F399-4CDA-C0D6-7EDA-205AA039A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040001" y="247317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070762" y="250360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634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71E71-B000-7547-7505-8F8EE051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7" y="0"/>
            <a:ext cx="865532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469408" y="287895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500169" y="290937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427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BF71CF-6933-916A-AC3C-3A611B6A7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539747" y="2957733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570508" y="2988158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23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8095-6353-8385-2787-9236995E3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1" y="-5996"/>
            <a:ext cx="10885138" cy="68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0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F74DF-D3B1-2896-E0A2-5FCE4447A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7" r="22884"/>
          <a:stretch/>
        </p:blipFill>
        <p:spPr>
          <a:xfrm>
            <a:off x="1682947" y="1973"/>
            <a:ext cx="8826106" cy="68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3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2B374-2E15-E92B-0482-781D73F9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3" y="-2367"/>
            <a:ext cx="11547153" cy="68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B9E5B-E81E-E609-A2B2-BB583EFAE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" y="0"/>
            <a:ext cx="115431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28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47C4A-71C5-EEBD-604D-50A6D99F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" y="0"/>
            <a:ext cx="1089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46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BE956-E4B7-08A0-003A-4DEE9B9A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" y="0"/>
            <a:ext cx="1089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34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41F4B-36A9-078B-55EE-367A2661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62" y="0"/>
            <a:ext cx="9897273" cy="68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09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5A85A-F830-A62B-D2ED-D975D7C6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63" y="0"/>
            <a:ext cx="9897273" cy="68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06E1F-F8A3-6473-FC49-710172D4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408062" y="3747086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438823" y="3777511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68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48301-0CA7-1C63-F503-58AFF98E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023931" y="2792982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054692" y="2823407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003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06E1F-F8A3-6473-FC49-710172D4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1679016" y="3153975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1709777" y="3184400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46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22641-6666-9D02-4FC6-C1F19CA8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891571" y="3576006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922332" y="3606431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994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22641-6666-9D02-4FC6-C1F19CA8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90F564-5FAC-9F7A-47EE-53C350035566}"/>
              </a:ext>
            </a:extLst>
          </p:cNvPr>
          <p:cNvGrpSpPr/>
          <p:nvPr/>
        </p:nvGrpSpPr>
        <p:grpSpPr>
          <a:xfrm>
            <a:off x="6216279" y="3550237"/>
            <a:ext cx="556253" cy="550049"/>
            <a:chOff x="738231" y="1702965"/>
            <a:chExt cx="159391" cy="15939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F167FD2-CC1A-EA51-F520-B1FD8B7A962E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D65996-07EC-FAE1-97A4-D8D8820E8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58B4E4-D0E1-43EA-83F0-BDF648A2E3C6}"/>
              </a:ext>
            </a:extLst>
          </p:cNvPr>
          <p:cNvGrpSpPr/>
          <p:nvPr/>
        </p:nvGrpSpPr>
        <p:grpSpPr>
          <a:xfrm>
            <a:off x="6247040" y="3580662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13B460-8657-BF6E-68F9-36A0B4280A2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1D8162-641D-A79F-444E-015F036A6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397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20FF4-6D7F-98A3-1E6D-F41A220BF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43" y="0"/>
            <a:ext cx="8643514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5320BA-C6B2-BC9E-9C11-47166A0778C5}"/>
              </a:ext>
            </a:extLst>
          </p:cNvPr>
          <p:cNvGrpSpPr/>
          <p:nvPr/>
        </p:nvGrpSpPr>
        <p:grpSpPr>
          <a:xfrm>
            <a:off x="4786064" y="4753807"/>
            <a:ext cx="556253" cy="550049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2F4805-2EB8-6A65-8EB2-C9EFAC1A6708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C7004A-92DE-2F63-38C9-9E98C5A5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8B636-0DFA-D1E9-5E09-A6FE91479903}"/>
              </a:ext>
            </a:extLst>
          </p:cNvPr>
          <p:cNvGrpSpPr/>
          <p:nvPr/>
        </p:nvGrpSpPr>
        <p:grpSpPr>
          <a:xfrm>
            <a:off x="4816825" y="4784232"/>
            <a:ext cx="494733" cy="489218"/>
            <a:chOff x="738231" y="1702964"/>
            <a:chExt cx="159391" cy="1593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E48D3-2EDE-79C3-B369-0EA4B3EE6F1F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2441B7-7CF6-B734-69B8-B08FD5BFF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94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E183DA9-C653-7F90-53F4-AD7222C9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329232" y="256782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359993" y="259824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45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5248D-C2D5-160B-1553-8FA8CC964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6353048" y="2630344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6383809" y="2660769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957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C5B44-C492-FB87-0151-73218A987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977408" y="368393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6008169" y="371436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742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B21D3-1AF9-44FC-E0C8-A54BC1931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743448" y="407619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774209" y="410661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4033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98CBD-ED3A-32EE-F87F-C0E2111A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547193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577954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09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1EF2E-4C2A-218B-7403-007BD0B1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626570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657331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9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Lam</dc:creator>
  <cp:lastModifiedBy>Kevin Lam</cp:lastModifiedBy>
  <cp:revision>20</cp:revision>
  <dcterms:created xsi:type="dcterms:W3CDTF">2022-12-08T20:20:30Z</dcterms:created>
  <dcterms:modified xsi:type="dcterms:W3CDTF">2022-12-15T23:37:30Z</dcterms:modified>
</cp:coreProperties>
</file>